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9EB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1101229" y="-1103773"/>
            <a:ext cx="19597571" cy="13788630"/>
            <a:chOff x="0" y="0"/>
            <a:chExt cx="26130095" cy="1838483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8630016" cy="9205350"/>
            </a:xfrm>
            <a:custGeom>
              <a:avLst/>
              <a:gdLst/>
              <a:ahLst/>
              <a:cxnLst/>
              <a:rect r="r" b="b" t="t" l="l"/>
              <a:pathLst>
                <a:path h="9205350" w="8630016">
                  <a:moveTo>
                    <a:pt x="0" y="0"/>
                  </a:moveTo>
                  <a:lnTo>
                    <a:pt x="8630016" y="0"/>
                  </a:lnTo>
                  <a:lnTo>
                    <a:pt x="8630016" y="9205350"/>
                  </a:lnTo>
                  <a:lnTo>
                    <a:pt x="0" y="92053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4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8750040" y="0"/>
              <a:ext cx="8630016" cy="9205350"/>
            </a:xfrm>
            <a:custGeom>
              <a:avLst/>
              <a:gdLst/>
              <a:ahLst/>
              <a:cxnLst/>
              <a:rect r="r" b="b" t="t" l="l"/>
              <a:pathLst>
                <a:path h="9205350" w="8630016">
                  <a:moveTo>
                    <a:pt x="0" y="0"/>
                  </a:moveTo>
                  <a:lnTo>
                    <a:pt x="8630015" y="0"/>
                  </a:lnTo>
                  <a:lnTo>
                    <a:pt x="8630015" y="9205350"/>
                  </a:lnTo>
                  <a:lnTo>
                    <a:pt x="0" y="92053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4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17500079" y="0"/>
              <a:ext cx="8630016" cy="9205350"/>
            </a:xfrm>
            <a:custGeom>
              <a:avLst/>
              <a:gdLst/>
              <a:ahLst/>
              <a:cxnLst/>
              <a:rect r="r" b="b" t="t" l="l"/>
              <a:pathLst>
                <a:path h="9205350" w="8630016">
                  <a:moveTo>
                    <a:pt x="0" y="0"/>
                  </a:moveTo>
                  <a:lnTo>
                    <a:pt x="8630016" y="0"/>
                  </a:lnTo>
                  <a:lnTo>
                    <a:pt x="8630016" y="9205350"/>
                  </a:lnTo>
                  <a:lnTo>
                    <a:pt x="0" y="92053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4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0" y="9179490"/>
              <a:ext cx="8630016" cy="9205350"/>
            </a:xfrm>
            <a:custGeom>
              <a:avLst/>
              <a:gdLst/>
              <a:ahLst/>
              <a:cxnLst/>
              <a:rect r="r" b="b" t="t" l="l"/>
              <a:pathLst>
                <a:path h="9205350" w="8630016">
                  <a:moveTo>
                    <a:pt x="0" y="0"/>
                  </a:moveTo>
                  <a:lnTo>
                    <a:pt x="8630016" y="0"/>
                  </a:lnTo>
                  <a:lnTo>
                    <a:pt x="8630016" y="9205349"/>
                  </a:lnTo>
                  <a:lnTo>
                    <a:pt x="0" y="92053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4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8750040" y="9179490"/>
              <a:ext cx="8630016" cy="9205350"/>
            </a:xfrm>
            <a:custGeom>
              <a:avLst/>
              <a:gdLst/>
              <a:ahLst/>
              <a:cxnLst/>
              <a:rect r="r" b="b" t="t" l="l"/>
              <a:pathLst>
                <a:path h="9205350" w="8630016">
                  <a:moveTo>
                    <a:pt x="0" y="0"/>
                  </a:moveTo>
                  <a:lnTo>
                    <a:pt x="8630015" y="0"/>
                  </a:lnTo>
                  <a:lnTo>
                    <a:pt x="8630015" y="9205349"/>
                  </a:lnTo>
                  <a:lnTo>
                    <a:pt x="0" y="92053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4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500079" y="9179490"/>
              <a:ext cx="8630016" cy="9205350"/>
            </a:xfrm>
            <a:custGeom>
              <a:avLst/>
              <a:gdLst/>
              <a:ahLst/>
              <a:cxnLst/>
              <a:rect r="r" b="b" t="t" l="l"/>
              <a:pathLst>
                <a:path h="9205350" w="8630016">
                  <a:moveTo>
                    <a:pt x="0" y="0"/>
                  </a:moveTo>
                  <a:lnTo>
                    <a:pt x="8630016" y="0"/>
                  </a:lnTo>
                  <a:lnTo>
                    <a:pt x="8630016" y="9205349"/>
                  </a:lnTo>
                  <a:lnTo>
                    <a:pt x="0" y="92053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40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9" id="9"/>
          <p:cNvSpPr/>
          <p:nvPr/>
        </p:nvSpPr>
        <p:spPr>
          <a:xfrm flipH="false" flipV="false" rot="0">
            <a:off x="1771167" y="1119834"/>
            <a:ext cx="5441812" cy="7435348"/>
          </a:xfrm>
          <a:custGeom>
            <a:avLst/>
            <a:gdLst/>
            <a:ahLst/>
            <a:cxnLst/>
            <a:rect r="r" b="b" t="t" l="l"/>
            <a:pathLst>
              <a:path h="7435348" w="5441812">
                <a:moveTo>
                  <a:pt x="0" y="0"/>
                </a:moveTo>
                <a:lnTo>
                  <a:pt x="5441813" y="0"/>
                </a:lnTo>
                <a:lnTo>
                  <a:pt x="5441813" y="7435348"/>
                </a:lnTo>
                <a:lnTo>
                  <a:pt x="0" y="743534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8522269" y="2229255"/>
            <a:ext cx="8021911" cy="5559740"/>
          </a:xfrm>
          <a:custGeom>
            <a:avLst/>
            <a:gdLst/>
            <a:ahLst/>
            <a:cxnLst/>
            <a:rect r="r" b="b" t="t" l="l"/>
            <a:pathLst>
              <a:path h="5559740" w="8021911">
                <a:moveTo>
                  <a:pt x="0" y="0"/>
                </a:moveTo>
                <a:lnTo>
                  <a:pt x="8021911" y="0"/>
                </a:lnTo>
                <a:lnTo>
                  <a:pt x="8021911" y="5559741"/>
                </a:lnTo>
                <a:lnTo>
                  <a:pt x="0" y="55597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DAG7ptcGVEY</dc:identifier>
  <dcterms:modified xsi:type="dcterms:W3CDTF">2011-08-01T06:04:30Z</dcterms:modified>
  <cp:revision>1</cp:revision>
  <dc:title>Winter Class Agenda Presentation</dc:title>
</cp:coreProperties>
</file>